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4630400" cy="8229600"/>
  <p:notesSz cx="8229600" cy="14630400"/>
  <p:embeddedFontLst>
    <p:embeddedFont>
      <p:font typeface="Merriweather" panose="00000500000000000000" pitchFamily="2" charset="0"/>
      <p:regular r:id="rId13"/>
      <p:bold r:id="rId14"/>
    </p:embeddedFont>
    <p:embeddedFont>
      <p:font typeface="Merriweather Bold" panose="00000800000000000000" pitchFamily="2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9506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40887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Sudeep Aryan Gaddameedi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321612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 Tech Polymath – Generative AI, ML, DevOps, Data Engineering &amp; More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198" y="540734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818" y="5414963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478" y="5388888"/>
            <a:ext cx="1836777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Sudeep A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622465"/>
            <a:ext cx="657367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Professional Snapshot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041571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56370" y="308782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5923" y="3041571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Experience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5923" y="3575090"/>
            <a:ext cx="278272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 years in Generative AI, ML, DevOps, Data Engineering.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041571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788039" y="308782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5497592" y="3041571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Versatile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5497592" y="3575090"/>
            <a:ext cx="2782729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Leverages cross-disciplinary insights to drive innovation.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3798" y="5283994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956370" y="5330250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5923" y="528399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Passionate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5923" y="5817513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Transforms challenges into breakthrough opportunities.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086094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Areas of Expertise</a:t>
            </a:r>
            <a:endParaRPr lang="en-US" sz="4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198" y="3227546"/>
            <a:ext cx="556260" cy="5562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198" y="4030623"/>
            <a:ext cx="222527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Robotics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6350198" y="4564142"/>
            <a:ext cx="2225278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Automation and intelligent machine solutions.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5642" y="3227546"/>
            <a:ext cx="556260" cy="5562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45642" y="4030623"/>
            <a:ext cx="222539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Generative AI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8945642" y="4564142"/>
            <a:ext cx="222539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Developing models that create original content.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1204" y="3227546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1204" y="4030623"/>
            <a:ext cx="222527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Science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11541204" y="4564142"/>
            <a:ext cx="2225278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Extracting insights through advanced data analytics.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82798"/>
            <a:ext cx="643020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Certifications &amp; Skills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710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Certifications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0340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Microsoft Azure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884539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Machine Learning (Coursera)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36567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Full Stack Web Development (Edureka)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7710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Technical Skills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40340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AI: RAG, Agents, Prompt Engineering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4884539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Programming: Python, JavaScript, C++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36567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Cloud: Microsoft Azure, AWS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11859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Education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2260044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612255" y="2522101"/>
            <a:ext cx="538603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Bachelor of Technology</a:t>
            </a: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(2019-2023)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255" y="305562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Amrita Vishwa Vidyapeetham - 7.9/10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198" y="3959304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6612255" y="4221361"/>
            <a:ext cx="595812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Higher Secondary Education (2017-2019)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255" y="475488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Sri Chaitanya Institutions - 9.44/10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198" y="5658564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612255" y="5920621"/>
            <a:ext cx="489692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Secondary Education (2016-2017)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255" y="645414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Dr. KKR Gowtham School - 9.3/10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036" y="527209"/>
            <a:ext cx="5536763" cy="599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Professional Experience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886658" y="1413867"/>
            <a:ext cx="22860" cy="6290667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079480" y="1833682"/>
            <a:ext cx="575191" cy="22860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670977" y="1629489"/>
            <a:ext cx="431363" cy="43136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742831" y="1665387"/>
            <a:ext cx="287536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845469" y="1605558"/>
            <a:ext cx="2419826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Soliton Technologies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845469" y="2020133"/>
            <a:ext cx="6627495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Senior Project Engineer (Jun '23 – Present)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079480" y="3130153"/>
            <a:ext cx="575191" cy="22860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670977" y="2925961"/>
            <a:ext cx="431363" cy="43136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742831" y="2961858"/>
            <a:ext cx="287536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845469" y="2902029"/>
            <a:ext cx="239684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 Academy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845469" y="3316605"/>
            <a:ext cx="6627495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Co-Founder (Jun '24– Present)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79480" y="4426625"/>
            <a:ext cx="575191" cy="22860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670977" y="4222433"/>
            <a:ext cx="431363" cy="43136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742831" y="4258330"/>
            <a:ext cx="287536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845469" y="4198501"/>
            <a:ext cx="2476500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Soliton Technologies 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845469" y="4613077"/>
            <a:ext cx="6627495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Internships (Jan'23 - Jun'23) 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079480" y="5723096"/>
            <a:ext cx="575191" cy="22860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670977" y="5518904"/>
            <a:ext cx="431363" cy="43136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742831" y="5554801"/>
            <a:ext cx="287536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845469" y="5494972"/>
            <a:ext cx="239684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Edureka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1845469" y="5909548"/>
            <a:ext cx="6627495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Internship (Jul'21 - Feb'22)</a:t>
            </a:r>
            <a:endParaRPr lang="en-US" sz="1500" dirty="0"/>
          </a:p>
        </p:txBody>
      </p:sp>
      <p:sp>
        <p:nvSpPr>
          <p:cNvPr id="25" name="Shape 22"/>
          <p:cNvSpPr/>
          <p:nvPr/>
        </p:nvSpPr>
        <p:spPr>
          <a:xfrm>
            <a:off x="1079480" y="7019568"/>
            <a:ext cx="575191" cy="22860"/>
          </a:xfrm>
          <a:prstGeom prst="roundRect">
            <a:avLst>
              <a:gd name="adj" fmla="val 35230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6" name="Shape 23"/>
          <p:cNvSpPr/>
          <p:nvPr/>
        </p:nvSpPr>
        <p:spPr>
          <a:xfrm>
            <a:off x="670977" y="6815376"/>
            <a:ext cx="431363" cy="43136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7" name="Text 24"/>
          <p:cNvSpPr/>
          <p:nvPr/>
        </p:nvSpPr>
        <p:spPr>
          <a:xfrm>
            <a:off x="742831" y="6851273"/>
            <a:ext cx="287536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250" dirty="0"/>
          </a:p>
        </p:txBody>
      </p:sp>
      <p:sp>
        <p:nvSpPr>
          <p:cNvPr id="28" name="Text 25"/>
          <p:cNvSpPr/>
          <p:nvPr/>
        </p:nvSpPr>
        <p:spPr>
          <a:xfrm>
            <a:off x="1845469" y="6791444"/>
            <a:ext cx="2396847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Thermal Plant</a:t>
            </a:r>
            <a:endParaRPr lang="en-US" sz="1850" dirty="0"/>
          </a:p>
        </p:txBody>
      </p:sp>
      <p:sp>
        <p:nvSpPr>
          <p:cNvPr id="29" name="Text 26"/>
          <p:cNvSpPr/>
          <p:nvPr/>
        </p:nvSpPr>
        <p:spPr>
          <a:xfrm>
            <a:off x="1845469" y="7206020"/>
            <a:ext cx="6627495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Implant Training 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(May'21 - Jul'21)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906" y="618530"/>
            <a:ext cx="5527953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Professional Journey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99960" y="1751648"/>
            <a:ext cx="30480" cy="5859423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433661" y="2233851"/>
            <a:ext cx="663297" cy="30480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066478" y="2000369"/>
            <a:ext cx="497443" cy="49744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7149405" y="2041803"/>
            <a:ext cx="331589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3418284" y="1972747"/>
            <a:ext cx="2791420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Soliton Technologies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3906" y="2450783"/>
            <a:ext cx="5435798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Engineer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(Jun '23 - Present). AI-driven validation protocols using Generative AI.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3442" y="3339346"/>
            <a:ext cx="663297" cy="30480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7066478" y="3105864"/>
            <a:ext cx="497443" cy="49744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405" y="3147298"/>
            <a:ext cx="331589" cy="414576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8420695" y="3078242"/>
            <a:ext cx="2763917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 Academy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420695" y="3556278"/>
            <a:ext cx="5435798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Founder &amp; CEO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(Dec '23 - Present). Empowering developers with GenAI through online platform.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433661" y="4334351"/>
            <a:ext cx="663297" cy="30480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7066478" y="4100870"/>
            <a:ext cx="497443" cy="49744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7149405" y="4142303"/>
            <a:ext cx="331589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4"/>
          <p:cNvSpPr/>
          <p:nvPr/>
        </p:nvSpPr>
        <p:spPr>
          <a:xfrm>
            <a:off x="3418284" y="4073247"/>
            <a:ext cx="2791420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Soliton Technologies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73906" y="4551283"/>
            <a:ext cx="5435798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Internship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(Jun '22 - May '23). Hands-on experience in automating deployments.</a:t>
            </a:r>
            <a:endParaRPr lang="en-US" sz="1700" dirty="0"/>
          </a:p>
        </p:txBody>
      </p:sp>
      <p:sp>
        <p:nvSpPr>
          <p:cNvPr id="19" name="Shape 16"/>
          <p:cNvSpPr/>
          <p:nvPr/>
        </p:nvSpPr>
        <p:spPr>
          <a:xfrm>
            <a:off x="7533442" y="5329357"/>
            <a:ext cx="663297" cy="30480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7"/>
          <p:cNvSpPr/>
          <p:nvPr/>
        </p:nvSpPr>
        <p:spPr>
          <a:xfrm>
            <a:off x="7066478" y="5095875"/>
            <a:ext cx="497443" cy="49744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Text 18"/>
          <p:cNvSpPr/>
          <p:nvPr/>
        </p:nvSpPr>
        <p:spPr>
          <a:xfrm>
            <a:off x="7149405" y="5137309"/>
            <a:ext cx="331589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19"/>
          <p:cNvSpPr/>
          <p:nvPr/>
        </p:nvSpPr>
        <p:spPr>
          <a:xfrm>
            <a:off x="8420695" y="5068252"/>
            <a:ext cx="2763917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Edureka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8420695" y="5546288"/>
            <a:ext cx="5435798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Web Developer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(Jul '21 - Feb '22). Dynamic web applications using React, Python, and NodeJS.</a:t>
            </a:r>
            <a:endParaRPr lang="en-US" sz="1700" dirty="0"/>
          </a:p>
        </p:txBody>
      </p:sp>
      <p:sp>
        <p:nvSpPr>
          <p:cNvPr id="24" name="Shape 21"/>
          <p:cNvSpPr/>
          <p:nvPr/>
        </p:nvSpPr>
        <p:spPr>
          <a:xfrm>
            <a:off x="6433661" y="6324362"/>
            <a:ext cx="663297" cy="30480"/>
          </a:xfrm>
          <a:prstGeom prst="roundRect">
            <a:avLst>
              <a:gd name="adj" fmla="val 30469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Shape 22"/>
          <p:cNvSpPr/>
          <p:nvPr/>
        </p:nvSpPr>
        <p:spPr>
          <a:xfrm>
            <a:off x="7066478" y="6090880"/>
            <a:ext cx="497443" cy="497443"/>
          </a:xfrm>
          <a:prstGeom prst="roundRect">
            <a:avLst>
              <a:gd name="adj" fmla="val 18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6" name="Text 23"/>
          <p:cNvSpPr/>
          <p:nvPr/>
        </p:nvSpPr>
        <p:spPr>
          <a:xfrm>
            <a:off x="7149405" y="6132314"/>
            <a:ext cx="331589" cy="414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600" dirty="0"/>
          </a:p>
        </p:txBody>
      </p:sp>
      <p:sp>
        <p:nvSpPr>
          <p:cNvPr id="27" name="Text 24"/>
          <p:cNvSpPr/>
          <p:nvPr/>
        </p:nvSpPr>
        <p:spPr>
          <a:xfrm>
            <a:off x="3445788" y="6063258"/>
            <a:ext cx="2763917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Thermal Plant</a:t>
            </a:r>
            <a:endParaRPr lang="en-US" sz="2150" dirty="0"/>
          </a:p>
        </p:txBody>
      </p:sp>
      <p:sp>
        <p:nvSpPr>
          <p:cNvPr id="28" name="Text 25"/>
          <p:cNvSpPr/>
          <p:nvPr/>
        </p:nvSpPr>
        <p:spPr>
          <a:xfrm>
            <a:off x="773906" y="6541294"/>
            <a:ext cx="5435798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Implant Training</a:t>
            </a: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(May '21 - Jul '21). Familiarization of thermal power plant operations.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A0B529979518418A1D028BA4022028" ma:contentTypeVersion="15" ma:contentTypeDescription="Create a new document." ma:contentTypeScope="" ma:versionID="5e4db1552a3c1d30538833f031cd8188">
  <xsd:schema xmlns:xsd="http://www.w3.org/2001/XMLSchema" xmlns:xs="http://www.w3.org/2001/XMLSchema" xmlns:p="http://schemas.microsoft.com/office/2006/metadata/properties" xmlns:ns3="0300ebe1-f9cf-4881-9ac0-c78ad4a7a53c" xmlns:ns4="627cddc5-af4c-4019-a68c-8dd61ae278ec" targetNamespace="http://schemas.microsoft.com/office/2006/metadata/properties" ma:root="true" ma:fieldsID="2ba527a0bea7a34e965b7da9a607ace6" ns3:_="" ns4:_="">
    <xsd:import namespace="0300ebe1-f9cf-4881-9ac0-c78ad4a7a53c"/>
    <xsd:import namespace="627cddc5-af4c-4019-a68c-8dd61ae278e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ObjectDetectorVersions" minOccurs="0"/>
                <xsd:element ref="ns3:MediaLengthInSecond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00ebe1-f9cf-4881-9ac0-c78ad4a7a5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7cddc5-af4c-4019-a68c-8dd61ae278ec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00ebe1-f9cf-4881-9ac0-c78ad4a7a53c" xsi:nil="true"/>
  </documentManagement>
</p:properties>
</file>

<file path=customXml/itemProps1.xml><?xml version="1.0" encoding="utf-8"?>
<ds:datastoreItem xmlns:ds="http://schemas.openxmlformats.org/officeDocument/2006/customXml" ds:itemID="{F7E578A9-90AB-408C-87CE-94E369C4ED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00ebe1-f9cf-4881-9ac0-c78ad4a7a53c"/>
    <ds:schemaRef ds:uri="627cddc5-af4c-4019-a68c-8dd61ae278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FB63ED5-ADDC-4FBF-915E-9683B5B4E6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FD4DD9-E746-4B3B-859E-0A00F647B214}">
  <ds:schemaRefs>
    <ds:schemaRef ds:uri="http://purl.org/dc/dcmitype/"/>
    <ds:schemaRef ds:uri="http://schemas.microsoft.com/office/2006/documentManagement/types"/>
    <ds:schemaRef ds:uri="627cddc5-af4c-4019-a68c-8dd61ae278ec"/>
    <ds:schemaRef ds:uri="0300ebe1-f9cf-4881-9ac0-c78ad4a7a53c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315</Words>
  <Application>Microsoft Office PowerPoint</Application>
  <PresentationFormat>Custom</PresentationFormat>
  <Paragraphs>74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Merriweather Bold</vt:lpstr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Sudeep Aryan Gaddameedi</cp:lastModifiedBy>
  <cp:revision>2</cp:revision>
  <dcterms:created xsi:type="dcterms:W3CDTF">2025-03-22T19:13:17Z</dcterms:created>
  <dcterms:modified xsi:type="dcterms:W3CDTF">2025-03-23T05:29:14Z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0x0101001FA0B529979518418A1D028BA4022028</vt:lpwstr>
  </property>
</Properties>
</file>